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40288" cy="42803763"/>
  <p:notesSz cx="6858000" cy="9144000"/>
  <p:defaultTextStyle>
    <a:defPPr>
      <a:defRPr lang="de-DE"/>
    </a:defPPr>
    <a:lvl1pPr marL="0" algn="l" defTabSz="3506084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1pPr>
    <a:lvl2pPr marL="1753042" algn="l" defTabSz="3506084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2pPr>
    <a:lvl3pPr marL="3506084" algn="l" defTabSz="3506084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3pPr>
    <a:lvl4pPr marL="5259126" algn="l" defTabSz="3506084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4pPr>
    <a:lvl5pPr marL="7012168" algn="l" defTabSz="3506084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5pPr>
    <a:lvl6pPr marL="8765210" algn="l" defTabSz="3506084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6pPr>
    <a:lvl7pPr marL="10518252" algn="l" defTabSz="3506084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7pPr>
    <a:lvl8pPr marL="12271294" algn="l" defTabSz="3506084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8pPr>
    <a:lvl9pPr marL="14024336" algn="l" defTabSz="3506084" rtl="0" eaLnBrk="1" latinLnBrk="0" hangingPunct="1">
      <a:defRPr sz="69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8" autoAdjust="0"/>
    <p:restoredTop sz="94660"/>
  </p:normalViewPr>
  <p:slideViewPr>
    <p:cSldViewPr snapToGrid="0">
      <p:cViewPr varScale="1">
        <p:scale>
          <a:sx n="23" d="100"/>
          <a:sy n="23" d="100"/>
        </p:scale>
        <p:origin x="289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7005156"/>
            <a:ext cx="25704245" cy="14902051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481887"/>
            <a:ext cx="22680216" cy="10334331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28CF-66AB-43A7-B144-5131C939B30F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6731-735A-4646-B957-801BCB120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4216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28CF-66AB-43A7-B144-5131C939B30F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6731-735A-4646-B957-801BCB120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0521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278904"/>
            <a:ext cx="6520562" cy="3627421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278904"/>
            <a:ext cx="19183683" cy="36274211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28CF-66AB-43A7-B144-5131C939B30F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6731-735A-4646-B957-801BCB120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60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28CF-66AB-43A7-B144-5131C939B30F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6731-735A-4646-B957-801BCB120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116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671229"/>
            <a:ext cx="26082248" cy="17805173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644846"/>
            <a:ext cx="26082248" cy="9363320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28CF-66AB-43A7-B144-5131C939B30F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6731-735A-4646-B957-801BCB120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787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394520"/>
            <a:ext cx="12852122" cy="2715859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394520"/>
            <a:ext cx="12852122" cy="2715859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28CF-66AB-43A7-B144-5131C939B30F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6731-735A-4646-B957-801BCB120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7568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278913"/>
            <a:ext cx="26082248" cy="827341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492870"/>
            <a:ext cx="12793057" cy="5142393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635264"/>
            <a:ext cx="12793057" cy="2299711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492870"/>
            <a:ext cx="12856061" cy="5142393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635264"/>
            <a:ext cx="12856061" cy="2299711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28CF-66AB-43A7-B144-5131C939B30F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6731-735A-4646-B957-801BCB120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874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28CF-66AB-43A7-B144-5131C939B30F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6731-735A-4646-B957-801BCB120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988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28CF-66AB-43A7-B144-5131C939B30F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6731-735A-4646-B957-801BCB120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857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3584"/>
            <a:ext cx="9753280" cy="9987545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162959"/>
            <a:ext cx="15309146" cy="30418415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41129"/>
            <a:ext cx="9753280" cy="23789780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28CF-66AB-43A7-B144-5131C939B30F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6731-735A-4646-B957-801BCB120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18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3584"/>
            <a:ext cx="9753280" cy="9987545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162959"/>
            <a:ext cx="15309146" cy="30418415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41129"/>
            <a:ext cx="9753280" cy="23789780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28CF-66AB-43A7-B144-5131C939B30F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6731-735A-4646-B957-801BCB120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160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278913"/>
            <a:ext cx="26082248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394520"/>
            <a:ext cx="26082248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39672756"/>
            <a:ext cx="6804065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128CF-66AB-43A7-B144-5131C939B30F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39672756"/>
            <a:ext cx="10206097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39672756"/>
            <a:ext cx="6804065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66731-735A-4646-B957-801BCB120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63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56/rspb.2016.0123" TargetMode="Externa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oi.org/10.1020/jeb.2020.012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94" y="0"/>
            <a:ext cx="29832297" cy="3616036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93137" y="8466854"/>
            <a:ext cx="28893698" cy="3016588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-1" y="4259142"/>
            <a:ext cx="30279975" cy="380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8636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r>
              <a:rPr lang="de-DE" sz="7000" b="1" i="0" dirty="0" smtClean="0"/>
              <a:t>Title</a:t>
            </a:r>
          </a:p>
          <a:p>
            <a:pPr algn="ctr" defTabSz="8636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5000" b="1" i="0" dirty="0" smtClean="0"/>
              <a:t>Name(s) </a:t>
            </a:r>
            <a:r>
              <a:rPr lang="de-DE" sz="5000" b="1" i="0" dirty="0" err="1" smtClean="0"/>
              <a:t>of</a:t>
            </a:r>
            <a:r>
              <a:rPr lang="de-DE" sz="5000" b="1" i="0" dirty="0" smtClean="0"/>
              <a:t> </a:t>
            </a:r>
            <a:r>
              <a:rPr lang="de-DE" sz="5000" b="1" i="0" dirty="0" err="1" smtClean="0"/>
              <a:t>student</a:t>
            </a:r>
            <a:r>
              <a:rPr lang="de-DE" sz="5000" b="1" i="0" dirty="0" smtClean="0"/>
              <a:t>(s) &amp; </a:t>
            </a:r>
            <a:r>
              <a:rPr lang="de-DE" sz="5000" b="1" i="0" dirty="0" err="1" smtClean="0"/>
              <a:t>name</a:t>
            </a:r>
            <a:r>
              <a:rPr lang="de-DE" sz="5000" b="1" i="0" dirty="0" smtClean="0"/>
              <a:t> </a:t>
            </a:r>
            <a:r>
              <a:rPr lang="de-DE" sz="5000" b="1" i="0" dirty="0" err="1" smtClean="0"/>
              <a:t>of</a:t>
            </a:r>
            <a:r>
              <a:rPr lang="de-DE" sz="5000" b="1" i="0" dirty="0" smtClean="0"/>
              <a:t> </a:t>
            </a:r>
            <a:r>
              <a:rPr lang="de-DE" sz="5000" b="1" i="0" dirty="0" err="1" smtClean="0"/>
              <a:t>supervisor</a:t>
            </a:r>
            <a:endParaRPr lang="de-DE" sz="5000" b="1" i="0" dirty="0" smtClean="0"/>
          </a:p>
          <a:p>
            <a:pPr algn="ctr" defTabSz="8636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5000" b="1" i="0" dirty="0" err="1" smtClean="0"/>
              <a:t>semester</a:t>
            </a:r>
            <a:r>
              <a:rPr lang="de-DE" sz="5000" b="1" i="0" dirty="0" smtClean="0"/>
              <a:t> &amp; </a:t>
            </a:r>
            <a:r>
              <a:rPr lang="de-DE" sz="5000" b="1" i="0" dirty="0" err="1" smtClean="0"/>
              <a:t>program</a:t>
            </a:r>
            <a:r>
              <a:rPr lang="de-DE" sz="5000" b="1" i="0" dirty="0" smtClean="0"/>
              <a:t> </a:t>
            </a:r>
            <a:r>
              <a:rPr lang="de-DE" sz="5000" b="1" i="0" dirty="0" err="1" smtClean="0"/>
              <a:t>of</a:t>
            </a:r>
            <a:r>
              <a:rPr lang="de-DE" sz="5000" b="1" i="0" dirty="0" smtClean="0"/>
              <a:t> </a:t>
            </a:r>
            <a:r>
              <a:rPr lang="de-DE" sz="5000" b="1" i="0" dirty="0" err="1" smtClean="0"/>
              <a:t>study</a:t>
            </a:r>
            <a:endParaRPr lang="de-DE" sz="5000" b="1" i="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20000" y="38815286"/>
            <a:ext cx="28866835" cy="3458541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de-DE" i="0" dirty="0" smtClean="0">
              <a:solidFill>
                <a:srgbClr val="006C30"/>
              </a:solidFill>
            </a:endParaRPr>
          </a:p>
        </p:txBody>
      </p:sp>
      <p:sp>
        <p:nvSpPr>
          <p:cNvPr id="9" name="Rectangle 514"/>
          <p:cNvSpPr>
            <a:spLocks noChangeArrowheads="1"/>
          </p:cNvSpPr>
          <p:nvPr/>
        </p:nvSpPr>
        <p:spPr bwMode="auto">
          <a:xfrm>
            <a:off x="720000" y="38632740"/>
            <a:ext cx="28659977" cy="21482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3600" i="0" dirty="0" smtClean="0"/>
              <a:t>References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de-DE" sz="3000" i="0" dirty="0" smtClean="0"/>
              <a:t>Smith J, </a:t>
            </a:r>
            <a:r>
              <a:rPr lang="de-DE" sz="3000" i="0" dirty="0" err="1" smtClean="0"/>
              <a:t>Doe</a:t>
            </a:r>
            <a:r>
              <a:rPr lang="de-DE" sz="3000" i="0" dirty="0" smtClean="0"/>
              <a:t> T &amp; Walker D (2016). </a:t>
            </a:r>
            <a:r>
              <a:rPr lang="de-DE" sz="3000" i="1" dirty="0" smtClean="0"/>
              <a:t>Title</a:t>
            </a:r>
            <a:r>
              <a:rPr lang="de-DE" sz="3000" i="0" dirty="0" smtClean="0"/>
              <a:t>. Journal </a:t>
            </a:r>
            <a:r>
              <a:rPr lang="de-DE" sz="3000" i="0" dirty="0" err="1" smtClean="0"/>
              <a:t>name</a:t>
            </a:r>
            <a:r>
              <a:rPr lang="de-DE" sz="3000" i="0" dirty="0" smtClean="0"/>
              <a:t> 289(1985):33-38. DOI: </a:t>
            </a:r>
            <a:r>
              <a:rPr lang="de-DE" sz="3200" dirty="0" smtClean="0">
                <a:hlinkClick r:id="rId3" tooltip="doi link"/>
              </a:rPr>
              <a:t>https://doi.org/10.1056/rspb.2016.0</a:t>
            </a:r>
            <a:r>
              <a:rPr lang="de-DE" sz="3200" u="sng" dirty="0" smtClean="0">
                <a:hlinkClick r:id="rId3" tooltip="doi link"/>
              </a:rPr>
              <a:t>123</a:t>
            </a:r>
            <a:endParaRPr lang="de-DE" sz="3200" u="sng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de-DE" sz="3200" dirty="0" smtClean="0"/>
              <a:t>Wang K (2020). </a:t>
            </a:r>
            <a:r>
              <a:rPr lang="de-DE" sz="3200" i="1" dirty="0" smtClean="0"/>
              <a:t>Title</a:t>
            </a:r>
            <a:r>
              <a:rPr lang="de-DE" sz="3200" dirty="0" smtClean="0"/>
              <a:t>. Journal </a:t>
            </a:r>
            <a:r>
              <a:rPr lang="de-DE" sz="3200" dirty="0" err="1" smtClean="0"/>
              <a:t>name</a:t>
            </a:r>
            <a:r>
              <a:rPr lang="de-DE" sz="3200" dirty="0" smtClean="0"/>
              <a:t> 55:e28058. DOI: </a:t>
            </a:r>
            <a:r>
              <a:rPr lang="de-DE" sz="3200" dirty="0" smtClean="0">
                <a:hlinkClick r:id="rId4" tooltip="doi link"/>
              </a:rPr>
              <a:t>https://doi.org/10.1020/jeb.2020.45</a:t>
            </a:r>
            <a:r>
              <a:rPr lang="de-DE" sz="3200" u="sng" dirty="0" smtClean="0">
                <a:hlinkClick r:id="rId4" tooltip="doi link"/>
              </a:rPr>
              <a:t>23</a:t>
            </a:r>
            <a:endParaRPr lang="de-DE" sz="3200" dirty="0"/>
          </a:p>
        </p:txBody>
      </p:sp>
      <p:sp>
        <p:nvSpPr>
          <p:cNvPr id="10" name="Textfeld 9"/>
          <p:cNvSpPr txBox="1"/>
          <p:nvPr/>
        </p:nvSpPr>
        <p:spPr>
          <a:xfrm>
            <a:off x="969819" y="8703289"/>
            <a:ext cx="19562618" cy="5663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Poster design – General remarks:</a:t>
            </a:r>
          </a:p>
          <a:p>
            <a:pPr marL="266700" indent="-26670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4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Text: </a:t>
            </a:r>
            <a:r>
              <a:rPr lang="en-US" sz="4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concise, reduced to a minimum,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font size ≥ 32 </a:t>
            </a:r>
            <a:r>
              <a:rPr lang="en-US" sz="40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pt</a:t>
            </a:r>
            <a:r>
              <a:rPr lang="en-US" sz="4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font type: Arial or Calibri</a:t>
            </a:r>
          </a:p>
          <a:p>
            <a:pPr marL="266700" indent="-266700">
              <a:lnSpc>
                <a:spcPct val="120000"/>
              </a:lnSpc>
              <a:buFontTx/>
              <a:buChar char="-"/>
            </a:pPr>
            <a:r>
              <a:rPr lang="en-US" sz="4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Use </a:t>
            </a:r>
            <a:r>
              <a:rPr lang="en-US" sz="4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symbols</a:t>
            </a:r>
            <a:r>
              <a:rPr lang="en-US" sz="4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instead of lengthy wording</a:t>
            </a:r>
          </a:p>
          <a:p>
            <a:pPr marL="266700" indent="-26670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4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Reading direction:</a:t>
            </a:r>
            <a:r>
              <a:rPr lang="en-US" sz="4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should be intuitive, i.e., from top to bottom or from left to right</a:t>
            </a:r>
          </a:p>
          <a:p>
            <a:pPr marL="266700" indent="-26670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4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 not mix too many different </a:t>
            </a:r>
            <a:r>
              <a:rPr lang="en-US" sz="4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colors</a:t>
            </a:r>
            <a:r>
              <a:rPr lang="en-US" sz="4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4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font styles</a:t>
            </a:r>
            <a:r>
              <a:rPr lang="en-US" sz="4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and </a:t>
            </a:r>
            <a:r>
              <a:rPr lang="en-US" sz="4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font sizes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8246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122</Words>
  <Application>Microsoft Office PowerPoint</Application>
  <PresentationFormat>Benutzerdefiniert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di68zuk</dc:creator>
  <cp:lastModifiedBy>di68zuk</cp:lastModifiedBy>
  <cp:revision>6</cp:revision>
  <dcterms:created xsi:type="dcterms:W3CDTF">2022-10-19T14:56:30Z</dcterms:created>
  <dcterms:modified xsi:type="dcterms:W3CDTF">2022-10-19T15:26:21Z</dcterms:modified>
</cp:coreProperties>
</file>