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62" r:id="rId2"/>
    <p:sldId id="261" r:id="rId3"/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rayaheuss" initials="sha" lastIdx="1" clrIdx="0">
    <p:extLst>
      <p:ext uri="{19B8F6BF-5375-455C-9EA6-DF929625EA0E}">
        <p15:presenceInfo xmlns:p15="http://schemas.microsoft.com/office/powerpoint/2012/main" userId="sorayaheus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8ED5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7" autoAdjust="0"/>
    <p:restoredTop sz="84112" autoAdjust="0"/>
  </p:normalViewPr>
  <p:slideViewPr>
    <p:cSldViewPr>
      <p:cViewPr varScale="1">
        <p:scale>
          <a:sx n="139" d="100"/>
          <a:sy n="139" d="100"/>
        </p:scale>
        <p:origin x="72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F707B-F3A8-43EA-9763-73B5020CBAB0}" type="datetimeFigureOut">
              <a:rPr lang="en-GB" smtClean="0"/>
              <a:pPr/>
              <a:t>19/10/2022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B835F-5E3E-4F49-A6F4-FA35C53DB2F4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97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Th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CEE00-7C47-4202-9E12-8A30A4AAF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AFA771F-2A4A-4FD9-8AE3-E1D45C507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78296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2348880"/>
            <a:ext cx="8229600" cy="37772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bil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 hasCustomPrompt="1"/>
          </p:nvPr>
        </p:nvSpPr>
        <p:spPr>
          <a:xfrm>
            <a:off x="468313" y="1557338"/>
            <a:ext cx="8280400" cy="453548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1143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2636912"/>
            <a:ext cx="5915000" cy="34892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6516216" y="5229200"/>
            <a:ext cx="2232248" cy="914400"/>
          </a:xfrm>
        </p:spPr>
        <p:txBody>
          <a:bodyPr>
            <a:normAutofit/>
          </a:bodyPr>
          <a:lstStyle>
            <a:lvl1pPr>
              <a:buNone/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400"/>
            </a:lvl5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gi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026310"/>
            <a:ext cx="8226808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33394"/>
            <a:ext cx="2011693" cy="723937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33394"/>
            <a:ext cx="1087672" cy="723937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4479"/>
            <a:ext cx="1521586" cy="725242"/>
          </a:xfrm>
          <a:prstGeom prst="rect">
            <a:avLst/>
          </a:prstGeom>
        </p:spPr>
      </p:pic>
      <p:sp useBgFill="1"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9638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63" r:id="rId4"/>
    <p:sldLayoutId id="2147483660" r:id="rId5"/>
    <p:sldLayoutId id="2147483652" r:id="rId6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tudienbuero@geo.uni-muenchen.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A7C35F4-CCB9-40B6-A760-54424FCF0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584" y="1268760"/>
            <a:ext cx="7920880" cy="5328592"/>
          </a:xfrm>
        </p:spPr>
        <p:txBody>
          <a:bodyPr>
            <a:normAutofit fontScale="77500" lnSpcReduction="20000"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How to organize your slides? – General remarks:</a:t>
            </a:r>
            <a:endParaRPr lang="en-US" dirty="0"/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Less is more: </a:t>
            </a:r>
            <a:r>
              <a:rPr lang="en-US" dirty="0" smtClean="0"/>
              <a:t>Keep the slides clear &amp; simple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 </a:t>
            </a:r>
            <a:r>
              <a:rPr lang="en-US" dirty="0" smtClean="0"/>
              <a:t>                               Avoid lengthy wording</a:t>
            </a:r>
            <a:endParaRPr lang="en-US" dirty="0"/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Text, Figures &amp; Tables: </a:t>
            </a:r>
            <a:r>
              <a:rPr lang="en-US" dirty="0" smtClean="0"/>
              <a:t>clear &amp; legible. Use sans-serif fonts.</a:t>
            </a:r>
            <a:endParaRPr lang="en-US" dirty="0"/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Figures:</a:t>
            </a:r>
            <a:r>
              <a:rPr lang="en-US" dirty="0" smtClean="0"/>
              <a:t> convincing &amp; self-explanatory</a:t>
            </a:r>
            <a:endParaRPr lang="en-US" dirty="0"/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Do not mix too many different </a:t>
            </a:r>
            <a:r>
              <a:rPr lang="en-US" b="1" dirty="0" smtClean="0"/>
              <a:t>colors</a:t>
            </a:r>
            <a:r>
              <a:rPr lang="en-US" dirty="0" smtClean="0"/>
              <a:t>, </a:t>
            </a:r>
            <a:r>
              <a:rPr lang="en-US" b="1" dirty="0" smtClean="0"/>
              <a:t>font styles</a:t>
            </a:r>
            <a:r>
              <a:rPr lang="en-US" dirty="0" smtClean="0"/>
              <a:t>, and </a:t>
            </a:r>
            <a:r>
              <a:rPr lang="en-US" b="1" dirty="0" smtClean="0"/>
              <a:t>font sizes</a:t>
            </a:r>
            <a:endParaRPr lang="en-US" dirty="0"/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Animated images &amp; Videos:</a:t>
            </a:r>
            <a:endParaRPr lang="en-US" dirty="0"/>
          </a:p>
          <a:p>
            <a:pPr marL="800100" lvl="1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Presenting animated images or videos takes extra time. So, keep their use to a minimum. </a:t>
            </a:r>
            <a:endParaRPr lang="en-US" dirty="0"/>
          </a:p>
          <a:p>
            <a:pPr marL="800100" lvl="1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Test beforehand if the presentation of such files runs properly on the conference laptop. It is recommended to embed animated images or video in PPT.</a:t>
            </a:r>
          </a:p>
          <a:p>
            <a:pPr lvl="1" indent="-4572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Please </a:t>
            </a:r>
            <a:r>
              <a:rPr lang="en-US" sz="2800" dirty="0"/>
              <a:t>send your PPT or PDF presentation at least 2 </a:t>
            </a:r>
            <a:r>
              <a:rPr lang="en-US" sz="2800" dirty="0" smtClean="0"/>
              <a:t>days</a:t>
            </a:r>
          </a:p>
          <a:p>
            <a:pPr marL="0" lvl="1" algn="l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       in advance to: </a:t>
            </a:r>
            <a:r>
              <a:rPr lang="en-US" sz="2800" dirty="0" smtClean="0">
                <a:hlinkClick r:id="rId2"/>
              </a:rPr>
              <a:t>studienbuero@geo.uni-muenchen.de</a:t>
            </a:r>
            <a:endParaRPr lang="en-US" sz="2800" dirty="0" smtClean="0"/>
          </a:p>
          <a:p>
            <a:pPr marL="723900" lvl="1" indent="-266700" algn="l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81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04ACDF5-E63D-4FAA-B6E7-4480A092F9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1560" y="1196752"/>
            <a:ext cx="7992888" cy="547260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000" dirty="0" smtClean="0"/>
              <a:t>Outline of the talk – Hints:</a:t>
            </a:r>
            <a:endParaRPr lang="en-US" sz="2000" dirty="0"/>
          </a:p>
          <a:p>
            <a:pPr algn="l"/>
            <a:r>
              <a:rPr lang="en-US" sz="2000" dirty="0" smtClean="0"/>
              <a:t>Your talk should also appeal non-experts.</a:t>
            </a:r>
          </a:p>
          <a:p>
            <a:pPr algn="l"/>
            <a:r>
              <a:rPr lang="en-US" sz="2000" dirty="0" smtClean="0"/>
              <a:t>Address the following questions. </a:t>
            </a:r>
            <a:endParaRPr lang="en-US" sz="2000" dirty="0"/>
          </a:p>
          <a:p>
            <a:pPr algn="l"/>
            <a:endParaRPr lang="en-US" sz="9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Introduction &amp; Research Question(s)</a:t>
            </a:r>
            <a:r>
              <a:rPr lang="en-US" sz="2000" dirty="0" smtClean="0"/>
              <a:t> </a:t>
            </a:r>
            <a:endParaRPr lang="en-US" sz="20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700" dirty="0" smtClean="0"/>
              <a:t>What is the gap of knowledge your project should “fill”? </a:t>
            </a:r>
            <a:r>
              <a:rPr lang="en-US" sz="1700" dirty="0"/>
              <a:t>Also try to get the </a:t>
            </a:r>
            <a:r>
              <a:rPr lang="en-US" sz="1700" dirty="0" smtClean="0"/>
              <a:t>bigger </a:t>
            </a:r>
            <a:r>
              <a:rPr lang="en-US" sz="1700" dirty="0"/>
              <a:t>picture.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700" dirty="0" smtClean="0"/>
              <a:t>What specific research questions or hypotheses did you address/test?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700" dirty="0" smtClean="0"/>
              <a:t>What is the aim of your project?</a:t>
            </a:r>
            <a:endParaRPr lang="en-US" sz="1700" dirty="0"/>
          </a:p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Material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&amp; Methods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700" dirty="0" smtClean="0"/>
              <a:t>What kind of material/samples were studied? Which methods did you apply?</a:t>
            </a:r>
            <a:endParaRPr lang="en-US" sz="17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700" dirty="0" smtClean="0"/>
              <a:t>Define the nature &amp; origin of your samples/data. </a:t>
            </a:r>
            <a:r>
              <a:rPr lang="en-US" sz="1700" dirty="0"/>
              <a:t>Characterize the study </a:t>
            </a:r>
            <a:r>
              <a:rPr lang="en-US" sz="1700" dirty="0" smtClean="0"/>
              <a:t>area. </a:t>
            </a:r>
            <a:r>
              <a:rPr lang="en-US" sz="1700" dirty="0"/>
              <a:t>Indicate </a:t>
            </a:r>
            <a:r>
              <a:rPr lang="en-US" sz="1700" dirty="0" smtClean="0"/>
              <a:t>the studied sample size, the extent &amp; properties of the studied data, etc. </a:t>
            </a:r>
            <a:endParaRPr lang="en-US" sz="1700" dirty="0"/>
          </a:p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558ED5"/>
                </a:solidFill>
              </a:rPr>
              <a:t>Focus on the main findings </a:t>
            </a:r>
            <a:endParaRPr lang="en-US" sz="2000" dirty="0">
              <a:solidFill>
                <a:srgbClr val="558ED5"/>
              </a:solidFill>
            </a:endParaRPr>
          </a:p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Discussion &amp; Outlook 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700" dirty="0" smtClean="0"/>
              <a:t>To what extant can you answer your initially formulated research questions? </a:t>
            </a:r>
            <a:endParaRPr lang="en-US" sz="17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700" dirty="0" smtClean="0"/>
              <a:t>Which questions still remain to be addressed in future projects? </a:t>
            </a:r>
            <a:endParaRPr lang="en-US" sz="17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700" dirty="0" smtClean="0"/>
              <a:t>What is the impact of your findings?</a:t>
            </a:r>
            <a:endParaRPr lang="en-US" sz="17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700" dirty="0" smtClean="0"/>
              <a:t>What could the design of a follow-up project look like?</a:t>
            </a:r>
            <a:endParaRPr lang="en-US" sz="1700" dirty="0"/>
          </a:p>
          <a:p>
            <a:pPr algn="l"/>
            <a:endParaRPr lang="en-DE" sz="2000" dirty="0"/>
          </a:p>
        </p:txBody>
      </p:sp>
    </p:spTree>
    <p:extLst>
      <p:ext uri="{BB962C8B-B14F-4D97-AF65-F5344CB8AC3E}">
        <p14:creationId xmlns:p14="http://schemas.microsoft.com/office/powerpoint/2010/main" val="3537098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>
            <a:normAutofit/>
          </a:bodyPr>
          <a:lstStyle/>
          <a:p>
            <a:r>
              <a:rPr lang="de-DE" sz="3600" dirty="0" smtClean="0"/>
              <a:t>Project title</a:t>
            </a:r>
            <a:endParaRPr lang="de-DE" sz="3600" dirty="0"/>
          </a:p>
        </p:txBody>
      </p:sp>
      <p:sp>
        <p:nvSpPr>
          <p:cNvPr id="15" name="Untertitel 14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982960"/>
          </a:xfrm>
        </p:spPr>
        <p:txBody>
          <a:bodyPr/>
          <a:lstStyle/>
          <a:p>
            <a:r>
              <a:rPr lang="de-DE" dirty="0" err="1" smtClean="0"/>
              <a:t>Names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all </a:t>
            </a:r>
            <a:r>
              <a:rPr lang="de-DE" dirty="0" err="1" smtClean="0"/>
              <a:t>students</a:t>
            </a:r>
            <a:r>
              <a:rPr lang="de-DE" dirty="0" smtClean="0"/>
              <a:t> </a:t>
            </a:r>
            <a:r>
              <a:rPr lang="de-DE" dirty="0" err="1" smtClean="0"/>
              <a:t>working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project</a:t>
            </a:r>
            <a:r>
              <a:rPr lang="de-DE" dirty="0" smtClean="0"/>
              <a:t> </a:t>
            </a:r>
          </a:p>
          <a:p>
            <a:r>
              <a:rPr lang="de-DE" dirty="0" smtClean="0"/>
              <a:t>Name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supervisor</a:t>
            </a:r>
            <a:r>
              <a:rPr lang="de-DE" dirty="0" smtClean="0"/>
              <a:t>  </a:t>
            </a:r>
          </a:p>
          <a:p>
            <a:endParaRPr lang="de-DE" sz="2000" dirty="0" smtClean="0"/>
          </a:p>
          <a:p>
            <a:r>
              <a:rPr lang="de-DE" sz="2000" dirty="0" err="1" smtClean="0"/>
              <a:t>term</a:t>
            </a:r>
            <a:r>
              <a:rPr lang="de-DE" sz="2000" dirty="0" smtClean="0"/>
              <a:t> </a:t>
            </a:r>
            <a:r>
              <a:rPr lang="de-DE" sz="2000" dirty="0" err="1" smtClean="0"/>
              <a:t>number</a:t>
            </a:r>
            <a:r>
              <a:rPr lang="de-DE" sz="2000" dirty="0" smtClean="0"/>
              <a:t> &amp; </a:t>
            </a:r>
            <a:r>
              <a:rPr lang="de-DE" sz="2000" dirty="0" err="1" smtClean="0"/>
              <a:t>name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Bachelor/ Master </a:t>
            </a:r>
            <a:r>
              <a:rPr lang="de-DE" sz="2000" dirty="0" err="1" smtClean="0"/>
              <a:t>program</a:t>
            </a:r>
            <a:r>
              <a:rPr lang="de-DE" sz="2000" dirty="0" smtClean="0"/>
              <a:t> </a:t>
            </a:r>
            <a:endParaRPr lang="de-DE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7956376" y="6381328"/>
            <a:ext cx="730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63591E6-2539-465D-A25A-3C62B31F8D57}" type="slidenum">
              <a:rPr lang="de-DE" sz="1400">
                <a:solidFill>
                  <a:schemeClr val="bg1">
                    <a:lumMod val="65000"/>
                  </a:schemeClr>
                </a:solidFill>
              </a:rPr>
              <a:t>4</a:t>
            </a:fld>
            <a:endParaRPr lang="de-DE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356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7956376" y="6381328"/>
            <a:ext cx="730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>
                <a:solidFill>
                  <a:schemeClr val="bg1">
                    <a:lumMod val="65000"/>
                  </a:schemeClr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1056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7956376" y="6381328"/>
            <a:ext cx="730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>
                <a:solidFill>
                  <a:schemeClr val="bg1">
                    <a:lumMod val="65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86794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>
          <a:xfrm>
            <a:off x="6516216" y="5213960"/>
            <a:ext cx="2232248" cy="9144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7956376" y="6381328"/>
            <a:ext cx="730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>
                <a:solidFill>
                  <a:schemeClr val="bg1">
                    <a:lumMod val="65000"/>
                  </a:schemeClr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42467610"/>
      </p:ext>
    </p:extLst>
  </p:cSld>
  <p:clrMapOvr>
    <a:masterClrMapping/>
  </p:clrMapOvr>
</p:sld>
</file>

<file path=ppt/theme/theme1.xml><?xml version="1.0" encoding="utf-8"?>
<a:theme xmlns:a="http://schemas.openxmlformats.org/drawingml/2006/main" name="Folien_Mast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Folien_Master</Template>
  <TotalTime>0</TotalTime>
  <Words>311</Words>
  <Application>Microsoft Office PowerPoint</Application>
  <PresentationFormat>Bildschirmpräsentation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Calibri</vt:lpstr>
      <vt:lpstr>Folien_Master</vt:lpstr>
      <vt:lpstr>PowerPoint-Präsentation</vt:lpstr>
      <vt:lpstr>PowerPoint-Präsentation</vt:lpstr>
      <vt:lpstr>Project title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Lisa</dc:creator>
  <cp:lastModifiedBy>di68zuk</cp:lastModifiedBy>
  <cp:revision>307</cp:revision>
  <dcterms:created xsi:type="dcterms:W3CDTF">2014-04-15T15:49:36Z</dcterms:created>
  <dcterms:modified xsi:type="dcterms:W3CDTF">2022-10-19T15:25:36Z</dcterms:modified>
</cp:coreProperties>
</file>